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</p:sldIdLst>
  <p:sldSz cx="10972800" cy="13716000"/>
  <p:notesSz cx="6858000" cy="9144000"/>
  <p:defaultTextStyle>
    <a:defPPr>
      <a:defRPr lang="en-US"/>
    </a:defPPr>
    <a:lvl1pPr marL="0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27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936" y="-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44726"/>
            <a:ext cx="8229600" cy="4775200"/>
          </a:xfrm>
          <a:prstGeom prst="rect">
            <a:avLst/>
          </a:prstGeo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204076"/>
            <a:ext cx="8229600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4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730251"/>
            <a:ext cx="94640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3651250"/>
            <a:ext cx="946404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3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730250"/>
            <a:ext cx="2366010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730250"/>
            <a:ext cx="6915150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88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244726"/>
            <a:ext cx="9326880" cy="47752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204076"/>
            <a:ext cx="8229600" cy="331152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20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32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3419479"/>
            <a:ext cx="9464040" cy="570547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9178929"/>
            <a:ext cx="9464040" cy="300037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35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3651250"/>
            <a:ext cx="466344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3651250"/>
            <a:ext cx="466344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46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730253"/>
            <a:ext cx="946404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3362326"/>
            <a:ext cx="4642008" cy="164782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5010150"/>
            <a:ext cx="4642008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3362326"/>
            <a:ext cx="4664869" cy="164782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5010150"/>
            <a:ext cx="4664869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70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41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83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914400"/>
            <a:ext cx="3539014" cy="32004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1974853"/>
            <a:ext cx="5554980" cy="97472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4114800"/>
            <a:ext cx="3539014" cy="762317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730251"/>
            <a:ext cx="94640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" y="3651250"/>
            <a:ext cx="946404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20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914400"/>
            <a:ext cx="3539014" cy="32004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1974853"/>
            <a:ext cx="5554980" cy="97472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4114800"/>
            <a:ext cx="3539014" cy="762317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03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80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730250"/>
            <a:ext cx="236601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730250"/>
            <a:ext cx="6960870" cy="116236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4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3419477"/>
            <a:ext cx="9464040" cy="5705474"/>
          </a:xfrm>
          <a:prstGeom prst="rect">
            <a:avLst/>
          </a:prstGeo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9178927"/>
            <a:ext cx="946404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3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730251"/>
            <a:ext cx="94640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3651250"/>
            <a:ext cx="464058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3651250"/>
            <a:ext cx="464058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0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86" y="730251"/>
            <a:ext cx="94640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286" y="3362326"/>
            <a:ext cx="4642484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86" y="5010150"/>
            <a:ext cx="4642484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3362326"/>
            <a:ext cx="466534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5010150"/>
            <a:ext cx="466534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5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730251"/>
            <a:ext cx="946404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0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9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86" y="914400"/>
            <a:ext cx="3539490" cy="3200400"/>
          </a:xfrm>
          <a:prstGeom prst="rect">
            <a:avLst/>
          </a:prstGeo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346" y="1974851"/>
            <a:ext cx="5554980" cy="9747250"/>
          </a:xfrm>
          <a:prstGeom prst="rect">
            <a:avLst/>
          </a:prstGeo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286" y="4114800"/>
            <a:ext cx="3539490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9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86" y="914400"/>
            <a:ext cx="3539490" cy="3200400"/>
          </a:xfrm>
          <a:prstGeom prst="rect">
            <a:avLst/>
          </a:prstGeo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5346" y="1974851"/>
            <a:ext cx="555498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286" y="4114800"/>
            <a:ext cx="3539490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4380" y="12712701"/>
            <a:ext cx="2468880" cy="730250"/>
          </a:xfrm>
          <a:prstGeom prst="rect">
            <a:avLst/>
          </a:prstGeom>
        </p:spPr>
        <p:txBody>
          <a:bodyPr/>
          <a:lstStyle/>
          <a:p>
            <a:fld id="{E0C61979-EACE-4363-A77E-4CA84CE9C68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9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12712701"/>
            <a:ext cx="370332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12712701"/>
            <a:ext cx="246888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9D5CA-1652-4C24-87EA-11E5C4DD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2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730253"/>
            <a:ext cx="946404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3651250"/>
            <a:ext cx="946404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12712703"/>
            <a:ext cx="246888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76BF-4880-4BEF-82DD-E9AF3D56E4F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12712703"/>
            <a:ext cx="370332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12712703"/>
            <a:ext cx="246888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4157A-E381-472B-B95E-FD20CDD1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4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F58A6024-4AB4-DDBD-3E3C-A0DE8CA6A80B}"/>
              </a:ext>
            </a:extLst>
          </p:cNvPr>
          <p:cNvSpPr/>
          <p:nvPr/>
        </p:nvSpPr>
        <p:spPr>
          <a:xfrm>
            <a:off x="7663426" y="5377722"/>
            <a:ext cx="2861383" cy="5703955"/>
          </a:xfrm>
          <a:prstGeom prst="rect">
            <a:avLst/>
          </a:prstGeom>
          <a:noFill/>
          <a:ln w="158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B62BA93-0535-750A-C4A5-15E980E30347}"/>
              </a:ext>
            </a:extLst>
          </p:cNvPr>
          <p:cNvSpPr/>
          <p:nvPr/>
        </p:nvSpPr>
        <p:spPr>
          <a:xfrm>
            <a:off x="403605" y="5377722"/>
            <a:ext cx="7032717" cy="6109428"/>
          </a:xfrm>
          <a:prstGeom prst="rect">
            <a:avLst/>
          </a:prstGeom>
          <a:noFill/>
          <a:ln w="158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>
          <a:xfrm>
            <a:off x="5563575" y="3890713"/>
            <a:ext cx="0" cy="133983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47606" y="1448509"/>
            <a:ext cx="1596292" cy="6518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Quality Assurance Office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6582202" y="1472611"/>
            <a:ext cx="1727796" cy="63979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Representative Council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1407" y="1460560"/>
            <a:ext cx="1591415" cy="6518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Rector</a:t>
            </a:r>
          </a:p>
        </p:txBody>
      </p:sp>
      <p:sp>
        <p:nvSpPr>
          <p:cNvPr id="8" name="Rectangle 7"/>
          <p:cNvSpPr/>
          <p:nvPr/>
        </p:nvSpPr>
        <p:spPr>
          <a:xfrm>
            <a:off x="2614681" y="1448509"/>
            <a:ext cx="1591415" cy="6518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/>
              <a:t>Academic Council</a:t>
            </a:r>
          </a:p>
        </p:txBody>
      </p:sp>
      <p:sp>
        <p:nvSpPr>
          <p:cNvPr id="9" name="Rectangle 8"/>
          <p:cNvSpPr/>
          <p:nvPr/>
        </p:nvSpPr>
        <p:spPr>
          <a:xfrm>
            <a:off x="3638478" y="2379831"/>
            <a:ext cx="1707361" cy="5106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Rector’s Office and Secretariat of the Academic Council</a:t>
            </a:r>
          </a:p>
        </p:txBody>
      </p:sp>
      <p:sp>
        <p:nvSpPr>
          <p:cNvPr id="10" name="Rectangle 9"/>
          <p:cNvSpPr/>
          <p:nvPr/>
        </p:nvSpPr>
        <p:spPr>
          <a:xfrm>
            <a:off x="8743794" y="3143793"/>
            <a:ext cx="1253646" cy="5472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/>
              <a:t>Deputy Head of Administration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38478" y="3169920"/>
            <a:ext cx="1707361" cy="5211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Student Ombudsman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26153" y="3171270"/>
            <a:ext cx="1588864" cy="51844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/>
              <a:t>Rector’s Council of Advisors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82202" y="2379831"/>
            <a:ext cx="1722212" cy="5106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Secretariat of the Representative Council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743794" y="1477548"/>
            <a:ext cx="1589153" cy="62774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/>
              <a:t>Chancellor (Head of Administration)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563575" y="2112410"/>
            <a:ext cx="0" cy="17783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3637119" y="3890713"/>
            <a:ext cx="4885418" cy="865999"/>
            <a:chOff x="4027644" y="3865933"/>
            <a:chExt cx="4885418" cy="865999"/>
          </a:xfrm>
        </p:grpSpPr>
        <p:sp>
          <p:nvSpPr>
            <p:cNvPr id="14" name="Rectangle 13"/>
            <p:cNvSpPr/>
            <p:nvPr/>
          </p:nvSpPr>
          <p:spPr>
            <a:xfrm>
              <a:off x="4027644" y="4101811"/>
              <a:ext cx="1336292" cy="63012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b="1" dirty="0"/>
                <a:t>Vice Rector </a:t>
              </a:r>
              <a:r>
                <a:rPr lang="ka-GE" sz="1000" b="1" dirty="0"/>
                <a:t>(</a:t>
              </a:r>
              <a:r>
                <a:rPr lang="en-US" sz="1000" b="1" dirty="0"/>
                <a:t>for Academic Affairs</a:t>
              </a:r>
              <a:r>
                <a:rPr lang="ka-GE" sz="1000" b="1" dirty="0"/>
                <a:t>)</a:t>
              </a:r>
              <a:endParaRPr lang="en-US" sz="10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09738" y="4101811"/>
              <a:ext cx="1468680" cy="63012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b="1" dirty="0"/>
                <a:t>Vice Rector </a:t>
              </a:r>
              <a:r>
                <a:rPr lang="ka-GE" sz="1000" b="1" dirty="0"/>
                <a:t>(</a:t>
              </a:r>
              <a:r>
                <a:rPr lang="en-US" sz="1000" b="1" dirty="0"/>
                <a:t>for Institutional Services</a:t>
              </a:r>
              <a:r>
                <a:rPr lang="ka-GE" sz="1000" b="1" dirty="0"/>
                <a:t>)</a:t>
              </a:r>
              <a:endParaRPr lang="en-US" sz="10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324220" y="4101811"/>
              <a:ext cx="1588842" cy="63012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b="1" dirty="0"/>
                <a:t>Vice Rector </a:t>
              </a:r>
              <a:r>
                <a:rPr lang="ka-GE" sz="1000" b="1" dirty="0"/>
                <a:t>(</a:t>
              </a:r>
              <a:r>
                <a:rPr lang="en-US" sz="1000" b="1" dirty="0"/>
                <a:t>for International Relations</a:t>
              </a:r>
              <a:r>
                <a:rPr lang="ka-GE" sz="1000" b="1" dirty="0"/>
                <a:t>)</a:t>
              </a:r>
              <a:endParaRPr lang="en-US" sz="1000" b="1" dirty="0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639992" y="3865933"/>
              <a:ext cx="3507153" cy="234660"/>
              <a:chOff x="4639992" y="3865933"/>
              <a:chExt cx="3507153" cy="23466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4639992" y="3867151"/>
                <a:ext cx="3507153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4639992" y="3865933"/>
                <a:ext cx="0" cy="2346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6344078" y="3865933"/>
                <a:ext cx="0" cy="2346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8147145" y="3865933"/>
                <a:ext cx="0" cy="2346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oup 85"/>
          <p:cNvGrpSpPr/>
          <p:nvPr/>
        </p:nvGrpSpPr>
        <p:grpSpPr>
          <a:xfrm>
            <a:off x="474776" y="5230552"/>
            <a:ext cx="9995705" cy="6137824"/>
            <a:chOff x="462745" y="5814576"/>
            <a:chExt cx="9995705" cy="6137824"/>
          </a:xfrm>
        </p:grpSpPr>
        <p:sp>
          <p:nvSpPr>
            <p:cNvPr id="22" name="Rectangle 21"/>
            <p:cNvSpPr/>
            <p:nvPr/>
          </p:nvSpPr>
          <p:spPr>
            <a:xfrm>
              <a:off x="462745" y="6088896"/>
              <a:ext cx="2867119" cy="1912492"/>
            </a:xfrm>
            <a:prstGeom prst="rect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Basic Educational Units</a:t>
              </a:r>
            </a:p>
            <a:p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Faculty of Exact and Natural Sciences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Faculty of Humanities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Faculty of Social and Political Sciences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Faculty of Economics and Business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Faculty of Medicine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Faculty of Law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Faculty of Psychology and Educational Sciences</a:t>
              </a:r>
              <a:endParaRPr lang="en-US" sz="11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2745" y="11392059"/>
              <a:ext cx="2867119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National Science Library</a:t>
              </a:r>
              <a:endParaRPr lang="en-US" sz="10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62745" y="8197777"/>
              <a:ext cx="2867119" cy="299789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Supporting Educational Units</a:t>
              </a:r>
            </a:p>
            <a:p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Center for Portuguese Language and Culture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Institute for European Studies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Bloomberg International Training and Research Lab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Vocational Education Center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National Center for Alternative Dispute Resolution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Kutaisi Training Center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Center for the Study of Complex Development Problems of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Georgia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Center for Imitation Modeling and Interactive Teaching Methods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TSU Women's Society (Center)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Child Rights Protection Center</a:t>
              </a:r>
              <a:endParaRPr lang="en-US" sz="11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15479" y="6088896"/>
              <a:ext cx="3496192" cy="3581978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Independent Scientific-Research Units</a:t>
              </a:r>
            </a:p>
            <a:p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Petre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Melikishvili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Physical and Organic Chemistry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Paata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Gugushvili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Economics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Rapiel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Agladze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Non-organic Chemistry and Electrochemistry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Mikheil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Nodia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Geophysics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Aleksandre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Janelidze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Geology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Nodar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Amaglobeli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High Energy Physics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Vakhushti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Bagrationi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Geography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Ilia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Vekua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Applied Mathematics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Tinatin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Tsereteli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State and Law Institute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Aleksandre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Natishvili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Morphology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A.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Tvalchrelidze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Caucasus institute of Mineral Resources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Ivane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Javakhishvili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History and Ethnology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Shota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Rustaveli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Georgian Literature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Andrea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Razmadze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Mathematics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Elephter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Andronikashvili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Physics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Arnold 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Chikobava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Institute of Linguistics</a:t>
              </a:r>
              <a:endParaRPr lang="en-US" sz="11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03448" y="9904525"/>
              <a:ext cx="3496192" cy="20478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Supporting Scientific Units</a:t>
              </a:r>
              <a:endParaRPr lang="en-US" sz="12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Abkhazian Institute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Institute for the Study of Spanish Law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Center for Georgian‐</a:t>
              </a:r>
              <a:r>
                <a:rPr lang="en-US" sz="1100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Ossetian</a:t>
              </a: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Relations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Lexicographic Center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Institute of Administrative Sciences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Tbilisi Regional Educational‐Research Center (HUB) of the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Pan‐European Academy of Sciences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Center for Christian Oriental Studies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Knowledge Transfer and Innovation Center</a:t>
              </a:r>
              <a:endParaRPr lang="en-US" sz="11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14317" y="6088896"/>
              <a:ext cx="2744133" cy="463867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Structural Units of University Administration</a:t>
              </a:r>
            </a:p>
            <a:p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Learning Process Management Department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Department of Scientific Research and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Development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Examination Center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Center for Lifelong Learning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Language Center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Student Services and Career Development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Center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Legal Office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Office of Personnel Management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Office of Internal Audit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Department of Finance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Material Resources Management Office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Department of Information Technology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Department of Foreign Relations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Department of Culture and Sport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Department of Public Relations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Chancellery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Museum;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Publishing House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Security Office</a:t>
              </a:r>
              <a:endParaRPr lang="en-US" sz="1100" dirty="0">
                <a:solidFill>
                  <a:srgbClr val="303030"/>
                </a:solidFill>
                <a:latin typeface="Calibri" panose="020F0502020204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Labor Insecurity Service</a:t>
              </a:r>
              <a:endParaRPr lang="en-US" sz="1100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714317" y="10921623"/>
              <a:ext cx="2744133" cy="5595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TSU Library</a:t>
              </a:r>
              <a:endParaRPr lang="ka-GE" sz="1000" b="0" i="0" dirty="0">
                <a:solidFill>
                  <a:srgbClr val="91919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267163" y="5814576"/>
              <a:ext cx="5168538" cy="0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1267163" y="5814576"/>
              <a:ext cx="0" cy="274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6418351" y="5814576"/>
              <a:ext cx="0" cy="2743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>
            <a:stCxn id="7" idx="1"/>
            <a:endCxn id="8" idx="3"/>
          </p:cNvCxnSpPr>
          <p:nvPr/>
        </p:nvCxnSpPr>
        <p:spPr>
          <a:xfrm flipH="1" flipV="1">
            <a:off x="4206096" y="1774434"/>
            <a:ext cx="345311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2243898" y="1774434"/>
            <a:ext cx="345311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7" idx="3"/>
            <a:endCxn id="6" idx="1"/>
          </p:cNvCxnSpPr>
          <p:nvPr/>
        </p:nvCxnSpPr>
        <p:spPr>
          <a:xfrm>
            <a:off x="6142822" y="1786485"/>
            <a:ext cx="43938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304414" y="1786485"/>
            <a:ext cx="439380" cy="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 flipH="1">
            <a:off x="10199972" y="2112480"/>
            <a:ext cx="0" cy="339239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003043" y="2122207"/>
            <a:ext cx="0" cy="10477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" idx="2"/>
            <a:endCxn id="17" idx="0"/>
          </p:cNvCxnSpPr>
          <p:nvPr/>
        </p:nvCxnSpPr>
        <p:spPr>
          <a:xfrm flipH="1">
            <a:off x="7443308" y="2112410"/>
            <a:ext cx="2792" cy="26742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919964" y="2105295"/>
            <a:ext cx="0" cy="2745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0282028-F628-2403-DAAE-CCAF3A66117C}"/>
              </a:ext>
            </a:extLst>
          </p:cNvPr>
          <p:cNvGrpSpPr/>
          <p:nvPr/>
        </p:nvGrpSpPr>
        <p:grpSpPr>
          <a:xfrm>
            <a:off x="1304536" y="3143794"/>
            <a:ext cx="1588864" cy="2086757"/>
            <a:chOff x="1267163" y="3143794"/>
            <a:chExt cx="1588864" cy="2086757"/>
          </a:xfrm>
        </p:grpSpPr>
        <p:sp>
          <p:nvSpPr>
            <p:cNvPr id="11" name="Rectangle 10"/>
            <p:cNvSpPr/>
            <p:nvPr/>
          </p:nvSpPr>
          <p:spPr>
            <a:xfrm>
              <a:off x="1653539" y="4125373"/>
              <a:ext cx="1202487" cy="5881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dirty="0"/>
                <a:t>Dissertation Council’s Office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67163" y="3143794"/>
              <a:ext cx="1588864" cy="5472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00" b="1" dirty="0"/>
                <a:t>Dissertation Council</a:t>
              </a:r>
            </a:p>
          </p:txBody>
        </p: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1490289" y="3691064"/>
              <a:ext cx="0" cy="1539487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244CC34-D8A8-EBB5-902B-F90E0699E387}"/>
              </a:ext>
            </a:extLst>
          </p:cNvPr>
          <p:cNvCxnSpPr>
            <a:cxnSpLocks/>
          </p:cNvCxnSpPr>
          <p:nvPr/>
        </p:nvCxnSpPr>
        <p:spPr>
          <a:xfrm>
            <a:off x="1455420" y="2242563"/>
            <a:ext cx="5987888" cy="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E98C8F3-9299-355C-9F9A-9B0FA09B3073}"/>
              </a:ext>
            </a:extLst>
          </p:cNvPr>
          <p:cNvCxnSpPr>
            <a:endCxn id="4" idx="2"/>
          </p:cNvCxnSpPr>
          <p:nvPr/>
        </p:nvCxnSpPr>
        <p:spPr>
          <a:xfrm flipH="1" flipV="1">
            <a:off x="1445752" y="2100359"/>
            <a:ext cx="9668" cy="132301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8A8BC2A-5352-82DF-2089-64AF390C352B}"/>
              </a:ext>
            </a:extLst>
          </p:cNvPr>
          <p:cNvCxnSpPr>
            <a:cxnSpLocks/>
          </p:cNvCxnSpPr>
          <p:nvPr/>
        </p:nvCxnSpPr>
        <p:spPr>
          <a:xfrm flipH="1" flipV="1">
            <a:off x="3268980" y="2112410"/>
            <a:ext cx="0" cy="120250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22858D5-36EB-DEB2-0592-1FFC5784F85E}"/>
              </a:ext>
            </a:extLst>
          </p:cNvPr>
          <p:cNvCxnSpPr>
            <a:endCxn id="11" idx="1"/>
          </p:cNvCxnSpPr>
          <p:nvPr/>
        </p:nvCxnSpPr>
        <p:spPr>
          <a:xfrm>
            <a:off x="1527662" y="4419471"/>
            <a:ext cx="163250" cy="0"/>
          </a:xfrm>
          <a:prstGeom prst="straightConnector1">
            <a:avLst/>
          </a:prstGeom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FD14066-3A72-4DBA-E337-1DF85C96BA31}"/>
              </a:ext>
            </a:extLst>
          </p:cNvPr>
          <p:cNvCxnSpPr>
            <a:cxnSpLocks/>
          </p:cNvCxnSpPr>
          <p:nvPr/>
        </p:nvCxnSpPr>
        <p:spPr>
          <a:xfrm flipH="1">
            <a:off x="10009472" y="3436620"/>
            <a:ext cx="190500" cy="0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9785E07-F7A6-8653-BFAE-65F05D015E36}"/>
              </a:ext>
            </a:extLst>
          </p:cNvPr>
          <p:cNvCxnSpPr>
            <a:cxnSpLocks/>
          </p:cNvCxnSpPr>
          <p:nvPr/>
        </p:nvCxnSpPr>
        <p:spPr>
          <a:xfrm>
            <a:off x="3348881" y="6569173"/>
            <a:ext cx="478629" cy="2499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CCD08A5-5BE6-5E65-A63C-CD5BFEEAA79C}"/>
              </a:ext>
            </a:extLst>
          </p:cNvPr>
          <p:cNvCxnSpPr>
            <a:cxnSpLocks/>
          </p:cNvCxnSpPr>
          <p:nvPr/>
        </p:nvCxnSpPr>
        <p:spPr>
          <a:xfrm>
            <a:off x="7443308" y="6571672"/>
            <a:ext cx="220118" cy="0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7912900F-BC10-4C3F-BE0F-A87193EE6A7A}"/>
              </a:ext>
            </a:extLst>
          </p:cNvPr>
          <p:cNvCxnSpPr>
            <a:stCxn id="22" idx="2"/>
            <a:endCxn id="26" idx="0"/>
          </p:cNvCxnSpPr>
          <p:nvPr/>
        </p:nvCxnSpPr>
        <p:spPr>
          <a:xfrm>
            <a:off x="1908336" y="7417364"/>
            <a:ext cx="0" cy="19638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BD1DA33-3B74-F621-3802-FDA49FFB2FFF}"/>
              </a:ext>
            </a:extLst>
          </p:cNvPr>
          <p:cNvCxnSpPr/>
          <p:nvPr/>
        </p:nvCxnSpPr>
        <p:spPr>
          <a:xfrm>
            <a:off x="784860" y="2112410"/>
            <a:ext cx="0" cy="3265312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193424" y="433939"/>
            <a:ext cx="22765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TSU Structure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DE8F00-ACBF-B6E6-0AD0-73D54775AEC0}"/>
              </a:ext>
            </a:extLst>
          </p:cNvPr>
          <p:cNvSpPr/>
          <p:nvPr/>
        </p:nvSpPr>
        <p:spPr>
          <a:xfrm>
            <a:off x="1295485" y="2447155"/>
            <a:ext cx="1588864" cy="5472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/>
              <a:t>Permanent </a:t>
            </a:r>
            <a:r>
              <a:rPr lang="en-US" sz="1000" b="1" smtClean="0"/>
              <a:t>Council</a:t>
            </a:r>
            <a:r>
              <a:rPr lang="en-US" sz="1000" b="1" smtClean="0"/>
              <a:t> </a:t>
            </a:r>
            <a:r>
              <a:rPr lang="en-US" sz="1000" b="1" dirty="0"/>
              <a:t>for Strategic Development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6AACDED-BBDE-B042-77CD-DBF3A710472D}"/>
              </a:ext>
            </a:extLst>
          </p:cNvPr>
          <p:cNvCxnSpPr>
            <a:endCxn id="19" idx="0"/>
          </p:cNvCxnSpPr>
          <p:nvPr/>
        </p:nvCxnSpPr>
        <p:spPr>
          <a:xfrm>
            <a:off x="2089917" y="2242563"/>
            <a:ext cx="0" cy="204592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86CE21E-1228-9914-07A4-888DA619355E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2089917" y="2379831"/>
            <a:ext cx="0" cy="67324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15050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386</Words>
  <Application>Microsoft Office PowerPoint</Application>
  <PresentationFormat>Custom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Sylfaen</vt:lpstr>
      <vt:lpstr>Custom Design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tinatin davitashvili</dc:creator>
  <cp:lastModifiedBy>tinatin davitashvili</cp:lastModifiedBy>
  <cp:revision>32</cp:revision>
  <dcterms:created xsi:type="dcterms:W3CDTF">2024-02-06T13:00:11Z</dcterms:created>
  <dcterms:modified xsi:type="dcterms:W3CDTF">2024-02-23T07:47:52Z</dcterms:modified>
</cp:coreProperties>
</file>